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160A02-933E-48D9-A27C-AA3A6547479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239557-9251-4569-AF62-980C402111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CIRCUNSTACIAS GEOGRÁFICAS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Valles mal comunicados</a:t>
            </a:r>
          </a:p>
          <a:p>
            <a:r>
              <a:rPr lang="es-ES" dirty="0" smtClean="0"/>
              <a:t>Buenos puertos y accesibilidad al mar</a:t>
            </a:r>
          </a:p>
          <a:p>
            <a:r>
              <a:rPr lang="es-ES" dirty="0" smtClean="0"/>
              <a:t>Mediterráneo como centro cultural y comercial</a:t>
            </a:r>
          </a:p>
          <a:p>
            <a:r>
              <a:rPr lang="es-ES" dirty="0" smtClean="0"/>
              <a:t>Islas y territorios que permitían colonización por mar</a:t>
            </a:r>
          </a:p>
          <a:p>
            <a:endParaRPr lang="es-ES" dirty="0"/>
          </a:p>
          <a:p>
            <a:pPr marL="914400" lvl="2" indent="0">
              <a:buNone/>
            </a:pPr>
            <a:r>
              <a:rPr lang="es-ES" dirty="0" smtClean="0"/>
              <a:t>INTERCAMBIO CULTURAL. RELATIVIZACIÓN DE CREENCIAS 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3635896" y="4365104"/>
            <a:ext cx="10081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28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1377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Narraciones imaginativas y fantásticas sobre el cosmos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Descripción racional del cosmos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36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1377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Narraciones imaginativas y fantásticas sobre el cosmos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Descripción racional del cosmos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Vicisitudes de Dioses y héroes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Causas naturales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4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1377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Narraciones imaginativas y fantásticas sobre el cosmos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Descripción racional del cosmos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Vicisitudes de Dioses y héroes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Causas naturales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Tradición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Crítica</a:t>
                      </a:r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38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870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Narraciones imaginativas y fantásticas sobre el cosmos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Descripción racional del cosmos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Vicisitudes de Dioses y héroes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Causas naturales</a:t>
                      </a:r>
                      <a:endParaRPr lang="es-ES" sz="2400" dirty="0"/>
                    </a:p>
                  </a:txBody>
                  <a:tcPr/>
                </a:tc>
              </a:tr>
              <a:tr h="501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Tradición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Crítica</a:t>
                      </a:r>
                      <a:endParaRPr lang="es-ES" sz="2400" dirty="0"/>
                    </a:p>
                  </a:txBody>
                  <a:tcPr/>
                </a:tc>
              </a:tr>
              <a:tr h="964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Mundo caótico y arbitrario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Mundo ordenado y regido por leyes fijas y estables</a:t>
                      </a:r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070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870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Narraciones imaginativas y fantásticas sobre el cosmos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Descripción racional del cosmos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Vicisitudes de Dioses y héroes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Causas naturales</a:t>
                      </a:r>
                      <a:endParaRPr lang="es-ES" sz="2400" dirty="0"/>
                    </a:p>
                  </a:txBody>
                  <a:tcPr/>
                </a:tc>
              </a:tr>
              <a:tr h="501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Tradición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Crítica</a:t>
                      </a:r>
                      <a:endParaRPr lang="es-ES" sz="2400" dirty="0"/>
                    </a:p>
                  </a:txBody>
                  <a:tcPr/>
                </a:tc>
              </a:tr>
              <a:tr h="964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Mundo caótico y arbitrario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Mundo ordenado y regido por leyes fijas y estables</a:t>
                      </a:r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Ininteligible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Inteligible</a:t>
                      </a:r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070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870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Narraciones imaginativas y fantásticas sobre el cosmos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Descripción racional del cosmos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Vicisitudes de Dioses y héroes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Causas naturales</a:t>
                      </a:r>
                      <a:endParaRPr lang="es-ES" sz="2400" dirty="0"/>
                    </a:p>
                  </a:txBody>
                  <a:tcPr/>
                </a:tc>
              </a:tr>
              <a:tr h="501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Tradición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Crítica</a:t>
                      </a:r>
                      <a:endParaRPr lang="es-ES" sz="2400" dirty="0"/>
                    </a:p>
                  </a:txBody>
                  <a:tcPr/>
                </a:tc>
              </a:tr>
              <a:tr h="964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Mundo caótico y arbitrario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Mundo ordenado y regido por leyes fijas y estables</a:t>
                      </a:r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Ininteligible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Inteligible</a:t>
                      </a:r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Voluntarismo divino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Necesidad</a:t>
                      </a:r>
                      <a:endParaRPr lang="es-ES" sz="2400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763000" cy="6165304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1542232"/>
              </p:ext>
            </p:extLst>
          </p:nvPr>
        </p:nvGraphicFramePr>
        <p:xfrm>
          <a:off x="611560" y="692696"/>
          <a:ext cx="820891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551835">
                <a:tc>
                  <a:txBody>
                    <a:bodyPr/>
                    <a:lstStyle/>
                    <a:p>
                      <a:r>
                        <a:rPr lang="es-ES" dirty="0" smtClean="0"/>
                        <a:t>MITO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95248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Narraciones imaginativas y fantásticas sobre el cosmos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Descripción racional del cosmos</a:t>
                      </a:r>
                      <a:endParaRPr lang="es-ES" sz="2400" dirty="0"/>
                    </a:p>
                  </a:txBody>
                  <a:tcPr/>
                </a:tc>
              </a:tr>
              <a:tr h="95248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Vicisitudes de Dioses y héroes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Causas naturales</a:t>
                      </a:r>
                      <a:endParaRPr lang="es-ES" sz="2400" dirty="0"/>
                    </a:p>
                  </a:txBody>
                  <a:tcPr/>
                </a:tc>
              </a:tr>
              <a:tr h="55183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Tradición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Crítica</a:t>
                      </a:r>
                      <a:endParaRPr lang="es-ES" sz="2400" dirty="0"/>
                    </a:p>
                  </a:txBody>
                  <a:tcPr/>
                </a:tc>
              </a:tr>
              <a:tr h="95248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Mundo caótico y arbitrario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Mundo ordenado y regido por leyes fijas y estables</a:t>
                      </a:r>
                      <a:endParaRPr lang="es-ES" sz="2400" dirty="0"/>
                    </a:p>
                  </a:txBody>
                  <a:tcPr/>
                </a:tc>
              </a:tr>
              <a:tr h="55183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Ininteligible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Inteligible</a:t>
                      </a:r>
                      <a:endParaRPr lang="es-ES" sz="2400" dirty="0"/>
                    </a:p>
                  </a:txBody>
                  <a:tcPr/>
                </a:tc>
              </a:tr>
              <a:tr h="55183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Voluntarismo divino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Necesidad</a:t>
                      </a:r>
                      <a:endParaRPr lang="es-ES" sz="2400" dirty="0"/>
                    </a:p>
                  </a:txBody>
                  <a:tcPr/>
                </a:tc>
              </a:tr>
              <a:tr h="55183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Trascendente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Inmanente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73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7369"/>
            <a:ext cx="10225136" cy="54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27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7369"/>
            <a:ext cx="10225136" cy="54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7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CIRCUNSTANCIAS </a:t>
            </a:r>
            <a:r>
              <a:rPr lang="es-ES" dirty="0" err="1" smtClean="0"/>
              <a:t>SOCIoeconómicas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Rey como figura decorativa 	   CRÍTICA	</a:t>
            </a:r>
          </a:p>
          <a:p>
            <a:r>
              <a:rPr lang="es-ES" dirty="0" smtClean="0"/>
              <a:t>Nobleza con posesiones, que era trabajada por esclavos.   		TIEMPO DE OCIO</a:t>
            </a:r>
          </a:p>
          <a:p>
            <a:r>
              <a:rPr lang="es-ES" dirty="0"/>
              <a:t>Aumento demográfico y por tanto aumento de demanda de bienes (trigo, minerales)</a:t>
            </a:r>
          </a:p>
          <a:p>
            <a:endParaRPr lang="es-ES" dirty="0" smtClean="0"/>
          </a:p>
          <a:p>
            <a:pPr marL="2286000" lvl="5" indent="0">
              <a:buNone/>
            </a:pPr>
            <a:r>
              <a:rPr lang="es-ES" sz="2800" dirty="0" smtClean="0"/>
              <a:t>	COLONIZACIÓN</a:t>
            </a:r>
            <a:endParaRPr lang="es-ES" sz="2800" dirty="0"/>
          </a:p>
        </p:txBody>
      </p:sp>
      <p:sp>
        <p:nvSpPr>
          <p:cNvPr id="4" name="3 Flecha derecha"/>
          <p:cNvSpPr/>
          <p:nvPr/>
        </p:nvSpPr>
        <p:spPr>
          <a:xfrm>
            <a:off x="2555776" y="28529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5580112" y="176386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067944" y="443711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5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CIRCUNSTANCIAS RELIGIOSAS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Ausencia de una casta sacerdotal que vela por la ortodoxia</a:t>
            </a:r>
          </a:p>
          <a:p>
            <a:r>
              <a:rPr lang="es-ES" dirty="0" smtClean="0"/>
              <a:t>Ausencia de libros sagrados 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lvl="2"/>
            <a:r>
              <a:rPr lang="es-ES" sz="3400" dirty="0" smtClean="0"/>
              <a:t>POSIBILIDAD DE CRITICAR LAS CREENCIAS</a:t>
            </a:r>
            <a:endParaRPr lang="es-ES" sz="3400" dirty="0"/>
          </a:p>
        </p:txBody>
      </p:sp>
      <p:sp>
        <p:nvSpPr>
          <p:cNvPr id="4" name="3 Flecha abajo"/>
          <p:cNvSpPr/>
          <p:nvPr/>
        </p:nvSpPr>
        <p:spPr>
          <a:xfrm>
            <a:off x="3348309" y="3429000"/>
            <a:ext cx="93610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94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CIRCUNSTANCIAS POLÍTICAS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Democracia griega</a:t>
            </a:r>
          </a:p>
          <a:p>
            <a:r>
              <a:rPr lang="es-ES" dirty="0" smtClean="0"/>
              <a:t>Ágora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DEBATE   RETÓRICA Y CRÍTICA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2699792" y="2780928"/>
            <a:ext cx="8640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17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FILOSOFÍA ORIENTAL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BUDISMO</a:t>
            </a:r>
          </a:p>
          <a:p>
            <a:r>
              <a:rPr lang="es-ES" dirty="0" smtClean="0"/>
              <a:t>Filosofía y religión no teísta</a:t>
            </a:r>
          </a:p>
          <a:p>
            <a:r>
              <a:rPr lang="es-ES" dirty="0" err="1" smtClean="0"/>
              <a:t>Buddha</a:t>
            </a:r>
            <a:r>
              <a:rPr lang="es-ES" dirty="0" smtClean="0"/>
              <a:t> </a:t>
            </a:r>
            <a:r>
              <a:rPr lang="es-ES" dirty="0" err="1" smtClean="0"/>
              <a:t>Gautama</a:t>
            </a:r>
            <a:r>
              <a:rPr lang="es-ES" dirty="0" smtClean="0"/>
              <a:t> S. VI </a:t>
            </a:r>
            <a:r>
              <a:rPr lang="es-ES" dirty="0" err="1" smtClean="0"/>
              <a:t>aC</a:t>
            </a:r>
            <a:endParaRPr lang="es-ES" dirty="0" smtClean="0"/>
          </a:p>
          <a:p>
            <a:r>
              <a:rPr lang="es-ES" dirty="0" smtClean="0"/>
              <a:t>Persigue eliminar el sufrimiento, el deseo y vivir en armonía mediante la meditación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491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FILOSOFÍA </a:t>
            </a:r>
            <a:r>
              <a:rPr lang="es-ES" dirty="0" err="1" smtClean="0"/>
              <a:t>ORIENTaL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CONFUCIO</a:t>
            </a:r>
          </a:p>
          <a:p>
            <a:r>
              <a:rPr lang="es-ES" dirty="0" smtClean="0"/>
              <a:t>Siglo VI </a:t>
            </a:r>
            <a:r>
              <a:rPr lang="es-ES" dirty="0" err="1" smtClean="0"/>
              <a:t>aC</a:t>
            </a:r>
            <a:endParaRPr lang="es-ES" dirty="0" smtClean="0"/>
          </a:p>
          <a:p>
            <a:r>
              <a:rPr lang="es-ES" dirty="0" smtClean="0"/>
              <a:t>buena </a:t>
            </a:r>
            <a:r>
              <a:rPr lang="es-ES" dirty="0"/>
              <a:t>conducta en la vida,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buen gobierno del Estado (caridad, justicia, y respeto a la jerarquía</a:t>
            </a:r>
            <a:r>
              <a:rPr lang="es-ES" dirty="0" smtClean="0"/>
              <a:t>),</a:t>
            </a:r>
          </a:p>
          <a:p>
            <a:r>
              <a:rPr lang="es-ES" dirty="0" smtClean="0"/>
              <a:t> </a:t>
            </a:r>
            <a:r>
              <a:rPr lang="es-ES" dirty="0"/>
              <a:t>el cuidado de la tradición, el estudio y la meditación. </a:t>
            </a:r>
            <a:endParaRPr lang="es-ES" dirty="0" smtClean="0"/>
          </a:p>
          <a:p>
            <a:r>
              <a:rPr lang="es-ES" smtClean="0"/>
              <a:t>virtudes: </a:t>
            </a:r>
            <a:r>
              <a:rPr lang="es-ES" dirty="0"/>
              <a:t>la tolerancia, la bondad, la benevolencia, el amor al prójimo y el respeto a los mayores y antepasados.</a:t>
            </a:r>
          </a:p>
        </p:txBody>
      </p:sp>
    </p:spTree>
    <p:extLst>
      <p:ext uri="{BB962C8B-B14F-4D97-AF65-F5344CB8AC3E}">
        <p14:creationId xmlns:p14="http://schemas.microsoft.com/office/powerpoint/2010/main" xmlns="" val="29908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El pensamiento filosófico surgió simultáneamente en el siglo VI AC en tres zonas distintas y distantes de nuestro planeta: en la India, en China y en Grecia. En los siglos siguientes se produjo un aumento espectacular de la especulación y la reflexión, que abrió los cauces por los que las tres grandes tradiciones filosóficas habrían de discurrir por los dos mil años siguientes...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Ha sido la tradición filosófica occidental (y no otra) la que ha dado lugar a la ciencia universal actual, en la que la India participa activamente. Eso le concede una preeminencia indiscutible en el panorama del pensamiento mundial.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696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046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 smtClean="0"/>
              <a:t>Pero, si dejamos de </a:t>
            </a:r>
            <a:r>
              <a:rPr lang="es-ES" dirty="0" err="1" smtClean="0"/>
              <a:t>de</a:t>
            </a:r>
            <a:r>
              <a:rPr lang="es-ES" dirty="0" smtClean="0"/>
              <a:t> lado los gérmenes científicos que contiene, en todo lo demás no es superior a las tradiciones india y china. En algunos aspectos es incluso inferior. El respeto reverencial por todas las criaturas vivientes de budistas y </a:t>
            </a:r>
            <a:r>
              <a:rPr lang="es-ES" dirty="0" err="1" smtClean="0"/>
              <a:t>jainistas</a:t>
            </a:r>
            <a:r>
              <a:rPr lang="es-ES" dirty="0" smtClean="0"/>
              <a:t>, y la impregnación de la vida entera por la meditación, pueden servir como ejemplos. Precisamente la actual preocupación por la paz y por la protección de la naturaleza, asociada a nuestra nueva sensibilidad ecologista, nos lleva a constatar las insuficiencias de nuestra propia tradición y a abrirnos con generosa curiosidad a otros horizontes culturales.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614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286808" cy="528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8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LOGOS</a:t>
                      </a:r>
                      <a:endParaRPr lang="es-ES" dirty="0"/>
                    </a:p>
                  </a:txBody>
                  <a:tcPr/>
                </a:tc>
              </a:tr>
              <a:tr h="13770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</TotalTime>
  <Words>588</Words>
  <Application>Microsoft Office PowerPoint</Application>
  <PresentationFormat>Presentación en pantalla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Viajes</vt:lpstr>
      <vt:lpstr>CIRCUNSTACIAS GEOGRÁFICAS</vt:lpstr>
      <vt:lpstr>CIRCUNSTANCIAS SOCIoeconómicas</vt:lpstr>
      <vt:lpstr>CIRCUNSTANCIAS RELIGIOSAS</vt:lpstr>
      <vt:lpstr>CIRCUNSTANCIAS POLÍTICAS</vt:lpstr>
      <vt:lpstr>FILOSOFÍA ORIENTAL</vt:lpstr>
      <vt:lpstr>FILOSOFÍA ORIENTaL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Equipo</cp:lastModifiedBy>
  <cp:revision>17</cp:revision>
  <dcterms:created xsi:type="dcterms:W3CDTF">2016-10-17T20:58:55Z</dcterms:created>
  <dcterms:modified xsi:type="dcterms:W3CDTF">2022-09-14T06:06:02Z</dcterms:modified>
</cp:coreProperties>
</file>