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308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304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EB39-3625-4DC5-80DF-18E1E9B82B17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3903-AAB8-4533-92A6-297F51455E4F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EB39-3625-4DC5-80DF-18E1E9B82B17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3903-AAB8-4533-92A6-297F51455E4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EB39-3625-4DC5-80DF-18E1E9B82B17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3903-AAB8-4533-92A6-297F51455E4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EB39-3625-4DC5-80DF-18E1E9B82B17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3903-AAB8-4533-92A6-297F51455E4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EB39-3625-4DC5-80DF-18E1E9B82B17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3903-AAB8-4533-92A6-297F51455E4F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EB39-3625-4DC5-80DF-18E1E9B82B17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3903-AAB8-4533-92A6-297F51455E4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EB39-3625-4DC5-80DF-18E1E9B82B17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3903-AAB8-4533-92A6-297F51455E4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EB39-3625-4DC5-80DF-18E1E9B82B17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3903-AAB8-4533-92A6-297F51455E4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EB39-3625-4DC5-80DF-18E1E9B82B17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3903-AAB8-4533-92A6-297F51455E4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EB39-3625-4DC5-80DF-18E1E9B82B17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5A3903-AAB8-4533-92A6-297F51455E4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DEB39-3625-4DC5-80DF-18E1E9B82B17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E5A3903-AAB8-4533-92A6-297F51455E4F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7DEB39-3625-4DC5-80DF-18E1E9B82B17}" type="datetimeFigureOut">
              <a:rPr lang="es-ES" smtClean="0"/>
              <a:t>28/09/2022</a:t>
            </a:fld>
            <a:endParaRPr lang="es-E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E5A3903-AAB8-4533-92A6-297F51455E4F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dirty="0"/>
              <a:t>Época arcaica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600" dirty="0"/>
              <a:t>Primeros juegos olímpicos – guerras médicas </a:t>
            </a:r>
          </a:p>
          <a:p>
            <a:r>
              <a:rPr lang="es-ES" sz="3600" dirty="0"/>
              <a:t>Polis</a:t>
            </a:r>
          </a:p>
          <a:p>
            <a:r>
              <a:rPr lang="es-ES" sz="3600" dirty="0"/>
              <a:t>Escritura</a:t>
            </a:r>
          </a:p>
          <a:p>
            <a:r>
              <a:rPr lang="es-ES" sz="3600" dirty="0"/>
              <a:t>Homero</a:t>
            </a:r>
          </a:p>
        </p:txBody>
      </p:sp>
    </p:spTree>
    <p:extLst>
      <p:ext uri="{BB962C8B-B14F-4D97-AF65-F5344CB8AC3E}">
        <p14:creationId xmlns:p14="http://schemas.microsoft.com/office/powerpoint/2010/main" val="27329119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z="6600" dirty="0"/>
              <a:t>Sócrates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000" dirty="0"/>
              <a:t>Sólo sé que no sé nada</a:t>
            </a:r>
          </a:p>
          <a:p>
            <a:r>
              <a:rPr lang="es-ES" sz="4000" dirty="0"/>
              <a:t>Ironía</a:t>
            </a:r>
          </a:p>
          <a:p>
            <a:r>
              <a:rPr lang="es-ES" sz="4000" dirty="0"/>
              <a:t>Mayéutica</a:t>
            </a:r>
          </a:p>
          <a:p>
            <a:r>
              <a:rPr lang="es-ES" sz="4000" dirty="0"/>
              <a:t>Intelectualismo moral</a:t>
            </a:r>
          </a:p>
        </p:txBody>
      </p:sp>
    </p:spTree>
    <p:extLst>
      <p:ext uri="{BB962C8B-B14F-4D97-AF65-F5344CB8AC3E}">
        <p14:creationId xmlns:p14="http://schemas.microsoft.com/office/powerpoint/2010/main" val="995549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764704"/>
            <a:ext cx="7772400" cy="1470025"/>
          </a:xfrm>
        </p:spPr>
        <p:txBody>
          <a:bodyPr/>
          <a:lstStyle/>
          <a:p>
            <a:r>
              <a:rPr lang="es-ES" dirty="0"/>
              <a:t>Siglo de Pericles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23928" y="1988840"/>
            <a:ext cx="4392488" cy="3672408"/>
          </a:xfrm>
        </p:spPr>
        <p:txBody>
          <a:bodyPr>
            <a:noAutofit/>
          </a:bodyPr>
          <a:lstStyle/>
          <a:p>
            <a:r>
              <a:rPr lang="es-ES" sz="2400" dirty="0">
                <a:solidFill>
                  <a:schemeClr val="tx1"/>
                </a:solidFill>
              </a:rPr>
              <a:t>495 – 429 </a:t>
            </a:r>
            <a:r>
              <a:rPr lang="es-ES" sz="2400" dirty="0" err="1">
                <a:solidFill>
                  <a:schemeClr val="tx1"/>
                </a:solidFill>
              </a:rPr>
              <a:t>ac</a:t>
            </a:r>
            <a:endParaRPr lang="es-ES" sz="2400" dirty="0">
              <a:solidFill>
                <a:schemeClr val="tx1"/>
              </a:solidFill>
            </a:endParaRPr>
          </a:p>
          <a:p>
            <a:r>
              <a:rPr lang="es-ES" sz="2400" dirty="0">
                <a:solidFill>
                  <a:schemeClr val="tx1"/>
                </a:solidFill>
              </a:rPr>
              <a:t>- Destacado político ateniense</a:t>
            </a:r>
          </a:p>
          <a:p>
            <a:pPr marL="285750" indent="-285750">
              <a:buFontTx/>
              <a:buChar char="-"/>
            </a:pPr>
            <a:r>
              <a:rPr lang="es-ES" sz="2400" dirty="0">
                <a:solidFill>
                  <a:schemeClr val="tx1"/>
                </a:solidFill>
              </a:rPr>
              <a:t>Elegido 15 veces consecutivas jefe de gobierno</a:t>
            </a:r>
          </a:p>
          <a:p>
            <a:pPr marL="285750" indent="-285750">
              <a:buFontTx/>
              <a:buChar char="-"/>
            </a:pPr>
            <a:r>
              <a:rPr lang="es-ES" sz="2400" dirty="0">
                <a:solidFill>
                  <a:schemeClr val="tx1"/>
                </a:solidFill>
              </a:rPr>
              <a:t>Apogeo cultural: Historiadores (Herodoto, Jenofonte) Escultores (Fidias), Literatos (Sófocles, Eurípides) Filósofos (Sócrates, Sofistas)</a:t>
            </a:r>
          </a:p>
          <a:p>
            <a:pPr marL="285750" indent="-285750">
              <a:buFontTx/>
              <a:buChar char="-"/>
            </a:pPr>
            <a:r>
              <a:rPr lang="es-ES" sz="2400" dirty="0">
                <a:solidFill>
                  <a:schemeClr val="tx1"/>
                </a:solidFill>
              </a:rPr>
              <a:t>430ac. Peste. 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4176" y="2276872"/>
            <a:ext cx="2413248" cy="365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221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Guerras médicas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490 Maratón. Rey medo-persa Darío envía ejército a conquistar la </a:t>
            </a:r>
            <a:r>
              <a:rPr lang="es-ES" dirty="0" err="1"/>
              <a:t>Hélade</a:t>
            </a:r>
            <a:r>
              <a:rPr lang="es-ES" dirty="0"/>
              <a:t>. Derrotado por atenienses</a:t>
            </a:r>
          </a:p>
          <a:p>
            <a:r>
              <a:rPr lang="es-ES" dirty="0" err="1"/>
              <a:t>Jerjes</a:t>
            </a:r>
            <a:r>
              <a:rPr lang="es-ES" dirty="0"/>
              <a:t>: Envía ejército aún más numeroso. </a:t>
            </a:r>
            <a:r>
              <a:rPr lang="es-ES" dirty="0" err="1"/>
              <a:t>Termópilas</a:t>
            </a:r>
            <a:r>
              <a:rPr lang="es-ES" dirty="0"/>
              <a:t>, incendio Atenas</a:t>
            </a:r>
          </a:p>
          <a:p>
            <a:r>
              <a:rPr lang="es-ES" dirty="0"/>
              <a:t>479 Batallas de </a:t>
            </a:r>
            <a:r>
              <a:rPr lang="es-ES" dirty="0" err="1"/>
              <a:t>Salamina</a:t>
            </a:r>
            <a:r>
              <a:rPr lang="es-ES" dirty="0"/>
              <a:t> y Platea. Victoria griega</a:t>
            </a:r>
          </a:p>
          <a:p>
            <a:r>
              <a:rPr lang="es-ES" dirty="0"/>
              <a:t>449 Paz de </a:t>
            </a:r>
            <a:r>
              <a:rPr lang="es-ES" dirty="0" err="1"/>
              <a:t>Calias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92834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¡¡¡Esto es </a:t>
            </a:r>
            <a:r>
              <a:rPr lang="es-ES" dirty="0" err="1"/>
              <a:t>Espartaaaaa</a:t>
            </a:r>
            <a:r>
              <a:rPr lang="es-ES" dirty="0"/>
              <a:t>!!!</a:t>
            </a:r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415381"/>
            <a:ext cx="4572000" cy="3429000"/>
          </a:xfrm>
        </p:spPr>
      </p:pic>
    </p:spTree>
    <p:extLst>
      <p:ext uri="{BB962C8B-B14F-4D97-AF65-F5344CB8AC3E}">
        <p14:creationId xmlns:p14="http://schemas.microsoft.com/office/powerpoint/2010/main" val="1152342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Guerras del Peloponeso 432-404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Liga de Delos: Alianza marítima liderada por Atenas. Pretendían impulsar el sistema democrático y controlar el mar Egeo frente a posibles incursiones persas</a:t>
            </a:r>
          </a:p>
          <a:p>
            <a:r>
              <a:rPr lang="es-ES" dirty="0"/>
              <a:t>Liga del Peloponeso: Alianza militar-terrestre. Liderada por Esparta.</a:t>
            </a:r>
          </a:p>
          <a:p>
            <a:pPr lvl="1"/>
            <a:r>
              <a:rPr lang="es-ES" dirty="0"/>
              <a:t>Apoyada por celosos contrincantes de Atenas (Corinto, </a:t>
            </a:r>
            <a:r>
              <a:rPr lang="es-ES" dirty="0" err="1"/>
              <a:t>Megara</a:t>
            </a:r>
            <a:r>
              <a:rPr lang="es-ES" dirty="0"/>
              <a:t>)</a:t>
            </a:r>
          </a:p>
          <a:p>
            <a:pPr lvl="1"/>
            <a:r>
              <a:rPr lang="es-ES" dirty="0"/>
              <a:t>Reacción frente al dominio ateniense</a:t>
            </a:r>
          </a:p>
        </p:txBody>
      </p:sp>
    </p:spTree>
    <p:extLst>
      <p:ext uri="{BB962C8B-B14F-4D97-AF65-F5344CB8AC3E}">
        <p14:creationId xmlns:p14="http://schemas.microsoft.com/office/powerpoint/2010/main" val="1157009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Guerras del Peloponeso (2)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Abril 404. Victoria espartana. Corinto y Tebas proponen la destrucción total de Atenas, pero Esparta se opone.</a:t>
            </a:r>
          </a:p>
          <a:p>
            <a:r>
              <a:rPr lang="es-ES" dirty="0"/>
              <a:t>Esparta impone un gobierno </a:t>
            </a:r>
            <a:r>
              <a:rPr lang="es-ES" dirty="0" err="1"/>
              <a:t>pseudodemocrático</a:t>
            </a:r>
            <a:r>
              <a:rPr lang="es-ES" dirty="0"/>
              <a:t>: los treinta tiranos.</a:t>
            </a:r>
          </a:p>
          <a:p>
            <a:r>
              <a:rPr lang="es-ES" dirty="0"/>
              <a:t>Sólo dura un año.</a:t>
            </a:r>
          </a:p>
          <a:p>
            <a:r>
              <a:rPr lang="es-ES" dirty="0"/>
              <a:t>Comienza el declive político y económico ateniense, que culminará con Alejandro Magno</a:t>
            </a:r>
          </a:p>
          <a:p>
            <a:r>
              <a:rPr lang="es-ES" dirty="0"/>
              <a:t>Atenas continuará sin embargo siendo el centro cultural gracias fundamentalmente a Platón (Academia) y Aristóteles (Liceo)</a:t>
            </a:r>
          </a:p>
        </p:txBody>
      </p:sp>
    </p:spTree>
    <p:extLst>
      <p:ext uri="{BB962C8B-B14F-4D97-AF65-F5344CB8AC3E}">
        <p14:creationId xmlns:p14="http://schemas.microsoft.com/office/powerpoint/2010/main" val="3269897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GIRO ANTROPOLÓGICO</a:t>
            </a:r>
            <a:br>
              <a:rPr lang="es-ES" dirty="0"/>
            </a:br>
            <a:r>
              <a:rPr lang="es-ES" dirty="0"/>
              <a:t>(1) Características siglo Pericles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925144"/>
          </a:xfrm>
        </p:spPr>
        <p:txBody>
          <a:bodyPr>
            <a:normAutofit/>
          </a:bodyPr>
          <a:lstStyle/>
          <a:p>
            <a:r>
              <a:rPr lang="es-ES" dirty="0"/>
              <a:t>Consolidación Democracia. Importancia Ágora</a:t>
            </a:r>
          </a:p>
          <a:p>
            <a:r>
              <a:rPr lang="es-ES" dirty="0"/>
              <a:t>Enseñanza. Los sofistas «democratizan el saber»</a:t>
            </a:r>
          </a:p>
          <a:p>
            <a:r>
              <a:rPr lang="es-ES" dirty="0"/>
              <a:t>Retórica y dialéctica</a:t>
            </a:r>
          </a:p>
          <a:p>
            <a:r>
              <a:rPr lang="es-ES" dirty="0"/>
              <a:t>GIRO ANTROPOLÓGICO: los filósofos se olvidan de las preguntas cosmológicas y responden a cuestiones centradas en el ser humano:</a:t>
            </a:r>
          </a:p>
          <a:p>
            <a:pPr lvl="1"/>
            <a:r>
              <a:rPr lang="es-ES" dirty="0"/>
              <a:t>Cómo debemos comportarnos</a:t>
            </a:r>
          </a:p>
          <a:p>
            <a:pPr lvl="1"/>
            <a:r>
              <a:rPr lang="es-ES" dirty="0"/>
              <a:t>Qué leyes son justas</a:t>
            </a:r>
          </a:p>
          <a:p>
            <a:pPr lvl="1"/>
            <a:endParaRPr lang="es-ES" dirty="0"/>
          </a:p>
          <a:p>
            <a:pPr lvl="1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868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GIRO </a:t>
            </a:r>
            <a:r>
              <a:rPr lang="es-ES" dirty="0" err="1"/>
              <a:t>ANTROPOlOGICO</a:t>
            </a:r>
            <a:br>
              <a:rPr lang="es-ES" dirty="0"/>
            </a:br>
            <a:r>
              <a:rPr lang="es-ES" dirty="0"/>
              <a:t>(2) Sofistas principales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Protágoras: «El hombre es la</a:t>
            </a:r>
          </a:p>
          <a:p>
            <a:pPr marL="0" indent="0">
              <a:buNone/>
            </a:pPr>
            <a:r>
              <a:rPr lang="es-ES" dirty="0"/>
              <a:t> medida de todas las cosas»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/>
          </a:p>
          <a:p>
            <a:r>
              <a:rPr lang="es-ES" dirty="0" err="1"/>
              <a:t>Gorgias</a:t>
            </a:r>
            <a:r>
              <a:rPr lang="es-ES" dirty="0"/>
              <a:t>: «Nada existe. Si existiera </a:t>
            </a:r>
          </a:p>
          <a:p>
            <a:pPr marL="0" indent="0">
              <a:buNone/>
            </a:pPr>
            <a:r>
              <a:rPr lang="es-ES" dirty="0"/>
              <a:t>no se podría conocer. </a:t>
            </a:r>
          </a:p>
          <a:p>
            <a:pPr marL="0" indent="0">
              <a:buNone/>
            </a:pPr>
            <a:r>
              <a:rPr lang="es-ES" dirty="0"/>
              <a:t>Si se pudiera conocer no se podría</a:t>
            </a:r>
          </a:p>
          <a:p>
            <a:pPr marL="0" indent="0">
              <a:buNone/>
            </a:pPr>
            <a:r>
              <a:rPr lang="es-ES" dirty="0"/>
              <a:t> comunicar»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963" y="908720"/>
            <a:ext cx="2221137" cy="2520280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358" y="3717033"/>
            <a:ext cx="2102346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342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GIRO ANTROPOLÓGICO </a:t>
            </a:r>
            <a:br>
              <a:rPr lang="es-ES" dirty="0"/>
            </a:br>
            <a:r>
              <a:rPr lang="es-ES" dirty="0"/>
              <a:t>(3) Sofistas Vs Sócrates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1433721"/>
              </p:ext>
            </p:extLst>
          </p:nvPr>
        </p:nvGraphicFramePr>
        <p:xfrm>
          <a:off x="457200" y="1935163"/>
          <a:ext cx="8229600" cy="43933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1010">
                <a:tc>
                  <a:txBody>
                    <a:bodyPr/>
                    <a:lstStyle/>
                    <a:p>
                      <a:r>
                        <a:rPr lang="es-ES" dirty="0"/>
                        <a:t>SOFISTAS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SÓCRATES</a:t>
                      </a:r>
                    </a:p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010">
                <a:tc>
                  <a:txBody>
                    <a:bodyPr/>
                    <a:lstStyle/>
                    <a:p>
                      <a:r>
                        <a:rPr lang="es-ES" dirty="0"/>
                        <a:t>Cobran por enseñar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Enseñaba gratuitamente</a:t>
                      </a:r>
                    </a:p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010">
                <a:tc>
                  <a:txBody>
                    <a:bodyPr/>
                    <a:lstStyle/>
                    <a:p>
                      <a:r>
                        <a:rPr lang="es-ES" dirty="0"/>
                        <a:t>Monólogos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Diálogos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010">
                <a:tc>
                  <a:txBody>
                    <a:bodyPr/>
                    <a:lstStyle/>
                    <a:p>
                      <a:r>
                        <a:rPr lang="es-ES" dirty="0"/>
                        <a:t>Reacción afectiva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Rigor racional</a:t>
                      </a:r>
                    </a:p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1010">
                <a:tc>
                  <a:txBody>
                    <a:bodyPr/>
                    <a:lstStyle/>
                    <a:p>
                      <a:r>
                        <a:rPr lang="es-ES" dirty="0"/>
                        <a:t>Escépticos y relativistas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Verdad universal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1010">
                <a:tc>
                  <a:txBody>
                    <a:bodyPr/>
                    <a:lstStyle/>
                    <a:p>
                      <a:r>
                        <a:rPr lang="es-ES" dirty="0"/>
                        <a:t>Triunfar en política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Virtud. Honradez</a:t>
                      </a:r>
                    </a:p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1010">
                <a:tc>
                  <a:txBody>
                    <a:bodyPr/>
                    <a:lstStyle/>
                    <a:p>
                      <a:r>
                        <a:rPr lang="es-ES" dirty="0"/>
                        <a:t>Erística, retórica. (arte de tener razón)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«Sólo sé</a:t>
                      </a:r>
                      <a:r>
                        <a:rPr lang="es-ES" baseline="0" dirty="0"/>
                        <a:t> que no se nada»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554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1070</TotalTime>
  <Words>398</Words>
  <Application>Microsoft Office PowerPoint</Application>
  <PresentationFormat>Presentación en pantalla (4:3)</PresentationFormat>
  <Paragraphs>64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Calibri</vt:lpstr>
      <vt:lpstr>Constantia</vt:lpstr>
      <vt:lpstr>Wingdings 2</vt:lpstr>
      <vt:lpstr>Flujo</vt:lpstr>
      <vt:lpstr>Época arcaica</vt:lpstr>
      <vt:lpstr>Siglo de Pericles</vt:lpstr>
      <vt:lpstr>Guerras médicas</vt:lpstr>
      <vt:lpstr>¡¡¡Esto es Espartaaaaa!!!</vt:lpstr>
      <vt:lpstr>Guerras del Peloponeso 432-404</vt:lpstr>
      <vt:lpstr>Guerras del Peloponeso (2)</vt:lpstr>
      <vt:lpstr>GIRO ANTROPOLÓGICO (1) Características siglo Pericles</vt:lpstr>
      <vt:lpstr>GIRO ANTROPOlOGICO (2) Sofistas principales</vt:lpstr>
      <vt:lpstr>GIRO ANTROPOLÓGICO  (3) Sofistas Vs Sócrates</vt:lpstr>
      <vt:lpstr>Sócrates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Siglo de Pericles</dc:title>
  <dc:creator>LENOVO</dc:creator>
  <cp:lastModifiedBy>MIKEL URRESTI GONZALEZ</cp:lastModifiedBy>
  <cp:revision>34</cp:revision>
  <dcterms:created xsi:type="dcterms:W3CDTF">2015-11-13T11:06:08Z</dcterms:created>
  <dcterms:modified xsi:type="dcterms:W3CDTF">2022-09-28T21:24:18Z</dcterms:modified>
</cp:coreProperties>
</file>