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9DADB-D931-8237-B59E-53F368BD5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382EE3-7ED5-E588-22CD-F128F5B9A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E2512C-1905-34EB-BD7B-38C79777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AF427D-F519-AF10-3728-DACF2BC2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A2BEE7-BC10-13A1-34CA-031BBA07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09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37EDC-AB5A-6478-DDAA-AB260C24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65F655-4C03-0A3E-3EAE-FF07E44EF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5DDBF-22C0-E4FB-035C-AAB3989D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CECCB-0A22-54C1-28A5-19C9B567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BCDD3F-EC4D-2946-42A9-E0EA4D99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58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5A3A90-ECB5-B5FB-C40C-C7C45CB2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67DC51-8DA9-953E-9506-B97C81428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0BF4E5-466B-786C-BA5E-268C062B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272D21-5DAD-8A4B-926E-9C86FF61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405513-F1F3-C154-917D-8B3B1555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6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29808-A321-8B2C-8C26-8A08A04A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714F74-3E16-D563-6B81-E02670809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FDA01-F95B-C746-5E04-3C7B63D1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FFF9F-E6F2-B149-A743-74E645B6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23410E-2ED5-2B67-7D97-E001F11B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2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A07DA-080F-381F-BF76-9675018D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F5F196-DE9A-C925-C7FE-14AB5E146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A9382-E306-8B95-0F65-4AA69EB31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2F4603-94C6-CF47-6DAF-C61E12BA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10F29D-4964-CD59-F632-A7C5DB99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48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B4CF7-EA93-2A7F-8C92-C1707701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5686C4-E8C3-A9EC-A7A9-BD598B73C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FF6CC-C2DF-2C19-A849-3BE664725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E3B4EF-9E09-FD23-25BA-01320F1B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7A2D6D-AC34-06D1-D8E3-344FB37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AA5ABC-30D2-9393-7A77-EDCF2460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0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7283D-1686-6244-BC60-9740AF81A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C6880E-0F98-0A2B-AA34-FFCEEA51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8245B-A225-BD84-5DB8-0A67E2017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22A996-C397-FD8C-D6C4-958CF2B08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B738964-8CD3-D85D-4FD1-A5C4E72CC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F67F8-DADA-5A84-1224-0B42451A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E0DBEC-35EB-69F8-38E2-96DAA31F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B2580C-32B4-2255-851F-8CC415A7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40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75AD8-0D5B-D3F3-A089-C8A5C9F5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E26350-021E-F5B2-E270-2906DC27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F06B16-8C04-1166-429E-9D340A14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7263AD-2C20-458C-B84E-15F43B65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17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12D856D-A102-8087-77F8-F1825854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5E9A2A1-E76E-2364-4594-006C3DE08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F448C4-25B0-A4F6-DF9D-10DFCD3D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4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F5C7F-C874-0E45-C032-182AA3C3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44876C-5387-11B7-90AE-FDB76FB4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4E3AD7-EFAC-9B95-EFB2-85651254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0B4813-7296-EF02-8CF1-B055E578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08C3BF-380D-4AA4-78DA-1177B549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B03624-B23B-44B7-C08C-42DDDE70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1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33950-9D09-CEF0-1991-1DCFC09D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8C8E1A-4BB1-D721-479B-811BF2176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EBCEC0-950A-50AD-68D4-A96E105C3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3081A-10C0-88D6-72B1-C2006E25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D548B1-D22F-4C92-125F-8DA1B4C5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469428-080D-9CB8-7C4F-452980AE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13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FFA5EF-2C31-2AD9-0130-FBF8F610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30409E-3470-C538-B527-7A5709E83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7427A7-0CE0-2F68-2144-FDA0A156E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E536-088E-43CC-B8F6-CFE1C24A87BB}" type="datetimeFigureOut">
              <a:rPr lang="es-ES" smtClean="0"/>
              <a:t>04/10/2022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6701B-70C4-F0F0-F26B-102DA79A3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B620A-5BD7-1AE5-7C06-0F28EA1E6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7FBF-E4DC-4E1A-9611-AEDDA3163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67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75DCC-EED5-C55F-44A2-48F155D1F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F8F9D-7A4C-CF2A-B284-087422245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35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68C7F4-AE73-A4C6-71F4-478092F7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79898"/>
            <a:ext cx="11070455" cy="652508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Formas directas de presión de grupo </a:t>
            </a:r>
          </a:p>
          <a:p>
            <a:r>
              <a:rPr lang="es-ES" b="1" dirty="0">
                <a:solidFill>
                  <a:srgbClr val="FF0000"/>
                </a:solidFill>
              </a:rPr>
              <a:t>Ridiculizar</a:t>
            </a:r>
            <a:r>
              <a:rPr lang="es-ES" dirty="0"/>
              <a:t>: “¿Todavía usas pañales?”.</a:t>
            </a:r>
          </a:p>
          <a:p>
            <a:r>
              <a:rPr lang="es-ES" dirty="0"/>
              <a:t> </a:t>
            </a:r>
            <a:r>
              <a:rPr lang="es-ES" b="1" dirty="0">
                <a:solidFill>
                  <a:srgbClr val="FF0000"/>
                </a:solidFill>
              </a:rPr>
              <a:t>Insultar</a:t>
            </a:r>
            <a:r>
              <a:rPr lang="es-ES" dirty="0"/>
              <a:t>: “¡Bah!, eres tonto”. </a:t>
            </a:r>
          </a:p>
          <a:p>
            <a:r>
              <a:rPr lang="es-ES" b="1" dirty="0">
                <a:solidFill>
                  <a:srgbClr val="FF0000"/>
                </a:solidFill>
              </a:rPr>
              <a:t>Retar</a:t>
            </a:r>
            <a:r>
              <a:rPr lang="es-ES" dirty="0"/>
              <a:t>: “Apuesto a que no te atreves a traer el móvil de tu hermano”</a:t>
            </a:r>
          </a:p>
          <a:p>
            <a:r>
              <a:rPr lang="es-ES" b="1" dirty="0">
                <a:solidFill>
                  <a:srgbClr val="FF0000"/>
                </a:solidFill>
              </a:rPr>
              <a:t>. Rechazar</a:t>
            </a:r>
            <a:r>
              <a:rPr lang="es-ES" dirty="0"/>
              <a:t>: “Vámonos, no le hagáis caso”. </a:t>
            </a:r>
          </a:p>
          <a:p>
            <a:r>
              <a:rPr lang="es-ES" b="1" dirty="0">
                <a:solidFill>
                  <a:srgbClr val="FF0000"/>
                </a:solidFill>
              </a:rPr>
              <a:t>Dar pena: </a:t>
            </a:r>
            <a:r>
              <a:rPr lang="es-ES" dirty="0"/>
              <a:t>“Creíamos que eras nuestra amiga”. </a:t>
            </a:r>
          </a:p>
          <a:p>
            <a:r>
              <a:rPr lang="es-ES" b="1" dirty="0">
                <a:solidFill>
                  <a:srgbClr val="FF0000"/>
                </a:solidFill>
              </a:rPr>
              <a:t>Adular: </a:t>
            </a:r>
            <a:r>
              <a:rPr lang="es-ES" dirty="0"/>
              <a:t>“Anda, tú que eres la más lanzada, ¿por qué no les pides un cigarro?”. </a:t>
            </a:r>
          </a:p>
          <a:p>
            <a:r>
              <a:rPr lang="es-ES" b="1" dirty="0">
                <a:solidFill>
                  <a:srgbClr val="FF0000"/>
                </a:solidFill>
              </a:rPr>
              <a:t>Amenazar: </a:t>
            </a:r>
            <a:r>
              <a:rPr lang="es-ES" dirty="0"/>
              <a:t>“Si no haces lo que te decimos, no vuelvas con nosotros”</a:t>
            </a:r>
          </a:p>
          <a:p>
            <a:r>
              <a:rPr lang="es-ES" b="1" dirty="0">
                <a:solidFill>
                  <a:srgbClr val="FF0000"/>
                </a:solidFill>
              </a:rPr>
              <a:t>. Prometer recompensas</a:t>
            </a:r>
            <a:r>
              <a:rPr lang="es-ES" dirty="0"/>
              <a:t>: “Si te vienes con nosotros, te invito a la fiesta de mi hermana”. </a:t>
            </a:r>
          </a:p>
          <a:p>
            <a:r>
              <a:rPr lang="es-ES" b="1" dirty="0">
                <a:solidFill>
                  <a:srgbClr val="FF0000"/>
                </a:solidFill>
              </a:rPr>
              <a:t>Insistir: </a:t>
            </a:r>
            <a:r>
              <a:rPr lang="es-ES" dirty="0"/>
              <a:t>“Venga...” “Vamos...” “Decídete...” “Ánimo...” “No lo pienses...”</a:t>
            </a:r>
          </a:p>
        </p:txBody>
      </p:sp>
    </p:spTree>
    <p:extLst>
      <p:ext uri="{BB962C8B-B14F-4D97-AF65-F5344CB8AC3E}">
        <p14:creationId xmlns:p14="http://schemas.microsoft.com/office/powerpoint/2010/main" val="2476347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MIKEL URRESTI GONZALEZ</dc:creator>
  <cp:lastModifiedBy>MIKEL URRESTI GONZALEZ</cp:lastModifiedBy>
  <cp:revision>1</cp:revision>
  <dcterms:created xsi:type="dcterms:W3CDTF">2022-10-04T07:03:41Z</dcterms:created>
  <dcterms:modified xsi:type="dcterms:W3CDTF">2022-10-04T07:05:34Z</dcterms:modified>
</cp:coreProperties>
</file>