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BBD9B3-10A6-3480-E9E2-58B72D2C124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97E90FBC-489A-F0CC-253A-6C4B3B7A7B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42935751-0196-41CF-5F9D-004D0713573E}"/>
              </a:ext>
            </a:extLst>
          </p:cNvPr>
          <p:cNvSpPr>
            <a:spLocks noGrp="1"/>
          </p:cNvSpPr>
          <p:nvPr>
            <p:ph type="dt" sz="half" idx="10"/>
          </p:nvPr>
        </p:nvSpPr>
        <p:spPr/>
        <p:txBody>
          <a:bodyPr/>
          <a:lstStyle/>
          <a:p>
            <a:fld id="{4F59F478-4405-4C4D-B714-081C6C6F12A9}" type="datetimeFigureOut">
              <a:rPr lang="es-ES" smtClean="0"/>
              <a:t>21/04/2023</a:t>
            </a:fld>
            <a:endParaRPr lang="es-ES"/>
          </a:p>
        </p:txBody>
      </p:sp>
      <p:sp>
        <p:nvSpPr>
          <p:cNvPr id="5" name="Marcador de pie de página 4">
            <a:extLst>
              <a:ext uri="{FF2B5EF4-FFF2-40B4-BE49-F238E27FC236}">
                <a16:creationId xmlns:a16="http://schemas.microsoft.com/office/drawing/2014/main" id="{EDC032D3-2F17-B962-7147-3F544D0F1DC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629F56F-5790-A845-D493-EF8A5C58CAA0}"/>
              </a:ext>
            </a:extLst>
          </p:cNvPr>
          <p:cNvSpPr>
            <a:spLocks noGrp="1"/>
          </p:cNvSpPr>
          <p:nvPr>
            <p:ph type="sldNum" sz="quarter" idx="12"/>
          </p:nvPr>
        </p:nvSpPr>
        <p:spPr/>
        <p:txBody>
          <a:bodyPr/>
          <a:lstStyle/>
          <a:p>
            <a:fld id="{FE0AAFC3-9D2B-435A-BA07-FCE3104D87B7}" type="slidenum">
              <a:rPr lang="es-ES" smtClean="0"/>
              <a:t>‹Nº›</a:t>
            </a:fld>
            <a:endParaRPr lang="es-ES"/>
          </a:p>
        </p:txBody>
      </p:sp>
    </p:spTree>
    <p:extLst>
      <p:ext uri="{BB962C8B-B14F-4D97-AF65-F5344CB8AC3E}">
        <p14:creationId xmlns:p14="http://schemas.microsoft.com/office/powerpoint/2010/main" val="1772465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6C151A-1512-8D9B-A44A-FDE58B093C80}"/>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BFEEC7FE-2054-BDDA-3543-A5CA1A11E70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B6ECBF0-C36A-9543-A129-ACB2AEB2FBE2}"/>
              </a:ext>
            </a:extLst>
          </p:cNvPr>
          <p:cNvSpPr>
            <a:spLocks noGrp="1"/>
          </p:cNvSpPr>
          <p:nvPr>
            <p:ph type="dt" sz="half" idx="10"/>
          </p:nvPr>
        </p:nvSpPr>
        <p:spPr/>
        <p:txBody>
          <a:bodyPr/>
          <a:lstStyle/>
          <a:p>
            <a:fld id="{4F59F478-4405-4C4D-B714-081C6C6F12A9}" type="datetimeFigureOut">
              <a:rPr lang="es-ES" smtClean="0"/>
              <a:t>21/04/2023</a:t>
            </a:fld>
            <a:endParaRPr lang="es-ES"/>
          </a:p>
        </p:txBody>
      </p:sp>
      <p:sp>
        <p:nvSpPr>
          <p:cNvPr id="5" name="Marcador de pie de página 4">
            <a:extLst>
              <a:ext uri="{FF2B5EF4-FFF2-40B4-BE49-F238E27FC236}">
                <a16:creationId xmlns:a16="http://schemas.microsoft.com/office/drawing/2014/main" id="{E095B750-6E8F-9DC1-7281-A394303B1F6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77152DF-113D-6D1E-1BB2-4BD2C9F1A7BC}"/>
              </a:ext>
            </a:extLst>
          </p:cNvPr>
          <p:cNvSpPr>
            <a:spLocks noGrp="1"/>
          </p:cNvSpPr>
          <p:nvPr>
            <p:ph type="sldNum" sz="quarter" idx="12"/>
          </p:nvPr>
        </p:nvSpPr>
        <p:spPr/>
        <p:txBody>
          <a:bodyPr/>
          <a:lstStyle/>
          <a:p>
            <a:fld id="{FE0AAFC3-9D2B-435A-BA07-FCE3104D87B7}" type="slidenum">
              <a:rPr lang="es-ES" smtClean="0"/>
              <a:t>‹Nº›</a:t>
            </a:fld>
            <a:endParaRPr lang="es-ES"/>
          </a:p>
        </p:txBody>
      </p:sp>
    </p:spTree>
    <p:extLst>
      <p:ext uri="{BB962C8B-B14F-4D97-AF65-F5344CB8AC3E}">
        <p14:creationId xmlns:p14="http://schemas.microsoft.com/office/powerpoint/2010/main" val="377305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75F46E0-DBF9-03F5-4F20-A025D5A66E1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B4CEE9ED-9E8D-2B20-B68A-2ADF123A5B05}"/>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D243F65A-5609-69B4-6286-066225113503}"/>
              </a:ext>
            </a:extLst>
          </p:cNvPr>
          <p:cNvSpPr>
            <a:spLocks noGrp="1"/>
          </p:cNvSpPr>
          <p:nvPr>
            <p:ph type="dt" sz="half" idx="10"/>
          </p:nvPr>
        </p:nvSpPr>
        <p:spPr/>
        <p:txBody>
          <a:bodyPr/>
          <a:lstStyle/>
          <a:p>
            <a:fld id="{4F59F478-4405-4C4D-B714-081C6C6F12A9}" type="datetimeFigureOut">
              <a:rPr lang="es-ES" smtClean="0"/>
              <a:t>21/04/2023</a:t>
            </a:fld>
            <a:endParaRPr lang="es-ES"/>
          </a:p>
        </p:txBody>
      </p:sp>
      <p:sp>
        <p:nvSpPr>
          <p:cNvPr id="5" name="Marcador de pie de página 4">
            <a:extLst>
              <a:ext uri="{FF2B5EF4-FFF2-40B4-BE49-F238E27FC236}">
                <a16:creationId xmlns:a16="http://schemas.microsoft.com/office/drawing/2014/main" id="{C95BA5A5-B2E0-9894-9297-EF3C25FE717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5E1400F-4BA0-6C48-076C-BA70B0A93353}"/>
              </a:ext>
            </a:extLst>
          </p:cNvPr>
          <p:cNvSpPr>
            <a:spLocks noGrp="1"/>
          </p:cNvSpPr>
          <p:nvPr>
            <p:ph type="sldNum" sz="quarter" idx="12"/>
          </p:nvPr>
        </p:nvSpPr>
        <p:spPr/>
        <p:txBody>
          <a:bodyPr/>
          <a:lstStyle/>
          <a:p>
            <a:fld id="{FE0AAFC3-9D2B-435A-BA07-FCE3104D87B7}" type="slidenum">
              <a:rPr lang="es-ES" smtClean="0"/>
              <a:t>‹Nº›</a:t>
            </a:fld>
            <a:endParaRPr lang="es-ES"/>
          </a:p>
        </p:txBody>
      </p:sp>
    </p:spTree>
    <p:extLst>
      <p:ext uri="{BB962C8B-B14F-4D97-AF65-F5344CB8AC3E}">
        <p14:creationId xmlns:p14="http://schemas.microsoft.com/office/powerpoint/2010/main" val="933325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BA3D91-6419-2D1A-55CD-B98278809739}"/>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ED5FF26-5C4E-F050-C94C-918E9877AEE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B948581-2013-BF02-EDF2-7E6B59264BD5}"/>
              </a:ext>
            </a:extLst>
          </p:cNvPr>
          <p:cNvSpPr>
            <a:spLocks noGrp="1"/>
          </p:cNvSpPr>
          <p:nvPr>
            <p:ph type="dt" sz="half" idx="10"/>
          </p:nvPr>
        </p:nvSpPr>
        <p:spPr/>
        <p:txBody>
          <a:bodyPr/>
          <a:lstStyle/>
          <a:p>
            <a:fld id="{4F59F478-4405-4C4D-B714-081C6C6F12A9}" type="datetimeFigureOut">
              <a:rPr lang="es-ES" smtClean="0"/>
              <a:t>21/04/2023</a:t>
            </a:fld>
            <a:endParaRPr lang="es-ES"/>
          </a:p>
        </p:txBody>
      </p:sp>
      <p:sp>
        <p:nvSpPr>
          <p:cNvPr id="5" name="Marcador de pie de página 4">
            <a:extLst>
              <a:ext uri="{FF2B5EF4-FFF2-40B4-BE49-F238E27FC236}">
                <a16:creationId xmlns:a16="http://schemas.microsoft.com/office/drawing/2014/main" id="{281F51BB-8DFA-95B6-86B1-F5BDCBA677D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0D40615-1E14-6C74-6383-2471F57A47B1}"/>
              </a:ext>
            </a:extLst>
          </p:cNvPr>
          <p:cNvSpPr>
            <a:spLocks noGrp="1"/>
          </p:cNvSpPr>
          <p:nvPr>
            <p:ph type="sldNum" sz="quarter" idx="12"/>
          </p:nvPr>
        </p:nvSpPr>
        <p:spPr/>
        <p:txBody>
          <a:bodyPr/>
          <a:lstStyle/>
          <a:p>
            <a:fld id="{FE0AAFC3-9D2B-435A-BA07-FCE3104D87B7}" type="slidenum">
              <a:rPr lang="es-ES" smtClean="0"/>
              <a:t>‹Nº›</a:t>
            </a:fld>
            <a:endParaRPr lang="es-ES"/>
          </a:p>
        </p:txBody>
      </p:sp>
    </p:spTree>
    <p:extLst>
      <p:ext uri="{BB962C8B-B14F-4D97-AF65-F5344CB8AC3E}">
        <p14:creationId xmlns:p14="http://schemas.microsoft.com/office/powerpoint/2010/main" val="2306437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5B5966-7FE8-3227-6FF0-B0D0D620B7AF}"/>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E0B1D290-AAEF-E441-26CB-EB6344B49C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E2AE40D-8F8B-FF57-8A53-7B9A7744FD20}"/>
              </a:ext>
            </a:extLst>
          </p:cNvPr>
          <p:cNvSpPr>
            <a:spLocks noGrp="1"/>
          </p:cNvSpPr>
          <p:nvPr>
            <p:ph type="dt" sz="half" idx="10"/>
          </p:nvPr>
        </p:nvSpPr>
        <p:spPr/>
        <p:txBody>
          <a:bodyPr/>
          <a:lstStyle/>
          <a:p>
            <a:fld id="{4F59F478-4405-4C4D-B714-081C6C6F12A9}" type="datetimeFigureOut">
              <a:rPr lang="es-ES" smtClean="0"/>
              <a:t>21/04/2023</a:t>
            </a:fld>
            <a:endParaRPr lang="es-ES"/>
          </a:p>
        </p:txBody>
      </p:sp>
      <p:sp>
        <p:nvSpPr>
          <p:cNvPr id="5" name="Marcador de pie de página 4">
            <a:extLst>
              <a:ext uri="{FF2B5EF4-FFF2-40B4-BE49-F238E27FC236}">
                <a16:creationId xmlns:a16="http://schemas.microsoft.com/office/drawing/2014/main" id="{7ABD0A50-363E-7F63-7E6D-EEB43AFEF59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C3BC66C4-9E06-6A7A-B8E6-3760C986C415}"/>
              </a:ext>
            </a:extLst>
          </p:cNvPr>
          <p:cNvSpPr>
            <a:spLocks noGrp="1"/>
          </p:cNvSpPr>
          <p:nvPr>
            <p:ph type="sldNum" sz="quarter" idx="12"/>
          </p:nvPr>
        </p:nvSpPr>
        <p:spPr/>
        <p:txBody>
          <a:bodyPr/>
          <a:lstStyle/>
          <a:p>
            <a:fld id="{FE0AAFC3-9D2B-435A-BA07-FCE3104D87B7}" type="slidenum">
              <a:rPr lang="es-ES" smtClean="0"/>
              <a:t>‹Nº›</a:t>
            </a:fld>
            <a:endParaRPr lang="es-ES"/>
          </a:p>
        </p:txBody>
      </p:sp>
    </p:spTree>
    <p:extLst>
      <p:ext uri="{BB962C8B-B14F-4D97-AF65-F5344CB8AC3E}">
        <p14:creationId xmlns:p14="http://schemas.microsoft.com/office/powerpoint/2010/main" val="2215770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291455-CD37-2D0D-6F6F-93F77D167272}"/>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4D830905-7818-32DD-FA29-A0C0EE2EC62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BCF3EF52-2E35-40EE-B20F-D43AE4C09CFD}"/>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467992C0-265A-1002-2B42-67BCA83A426E}"/>
              </a:ext>
            </a:extLst>
          </p:cNvPr>
          <p:cNvSpPr>
            <a:spLocks noGrp="1"/>
          </p:cNvSpPr>
          <p:nvPr>
            <p:ph type="dt" sz="half" idx="10"/>
          </p:nvPr>
        </p:nvSpPr>
        <p:spPr/>
        <p:txBody>
          <a:bodyPr/>
          <a:lstStyle/>
          <a:p>
            <a:fld id="{4F59F478-4405-4C4D-B714-081C6C6F12A9}" type="datetimeFigureOut">
              <a:rPr lang="es-ES" smtClean="0"/>
              <a:t>21/04/2023</a:t>
            </a:fld>
            <a:endParaRPr lang="es-ES"/>
          </a:p>
        </p:txBody>
      </p:sp>
      <p:sp>
        <p:nvSpPr>
          <p:cNvPr id="6" name="Marcador de pie de página 5">
            <a:extLst>
              <a:ext uri="{FF2B5EF4-FFF2-40B4-BE49-F238E27FC236}">
                <a16:creationId xmlns:a16="http://schemas.microsoft.com/office/drawing/2014/main" id="{55DDF6CB-97B2-6FF8-E8D1-0E7407C5602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C4F474E9-B10E-B9AB-3B87-C6AF7801EDF1}"/>
              </a:ext>
            </a:extLst>
          </p:cNvPr>
          <p:cNvSpPr>
            <a:spLocks noGrp="1"/>
          </p:cNvSpPr>
          <p:nvPr>
            <p:ph type="sldNum" sz="quarter" idx="12"/>
          </p:nvPr>
        </p:nvSpPr>
        <p:spPr/>
        <p:txBody>
          <a:bodyPr/>
          <a:lstStyle/>
          <a:p>
            <a:fld id="{FE0AAFC3-9D2B-435A-BA07-FCE3104D87B7}" type="slidenum">
              <a:rPr lang="es-ES" smtClean="0"/>
              <a:t>‹Nº›</a:t>
            </a:fld>
            <a:endParaRPr lang="es-ES"/>
          </a:p>
        </p:txBody>
      </p:sp>
    </p:spTree>
    <p:extLst>
      <p:ext uri="{BB962C8B-B14F-4D97-AF65-F5344CB8AC3E}">
        <p14:creationId xmlns:p14="http://schemas.microsoft.com/office/powerpoint/2010/main" val="4079989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96C76D-3307-3C46-E4D9-880DC403B6E1}"/>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3DF48E9D-FCB0-D1BF-1FF4-50FE116F5F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A9746C3-285B-8B22-2915-13F86E7EB52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62965122-BFF5-2DBB-08DD-A3DA182938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427B1ED-4C2C-47DA-3AFE-6EFFC3D2317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ABC2E16F-1382-9173-6220-09852AC1158B}"/>
              </a:ext>
            </a:extLst>
          </p:cNvPr>
          <p:cNvSpPr>
            <a:spLocks noGrp="1"/>
          </p:cNvSpPr>
          <p:nvPr>
            <p:ph type="dt" sz="half" idx="10"/>
          </p:nvPr>
        </p:nvSpPr>
        <p:spPr/>
        <p:txBody>
          <a:bodyPr/>
          <a:lstStyle/>
          <a:p>
            <a:fld id="{4F59F478-4405-4C4D-B714-081C6C6F12A9}" type="datetimeFigureOut">
              <a:rPr lang="es-ES" smtClean="0"/>
              <a:t>21/04/2023</a:t>
            </a:fld>
            <a:endParaRPr lang="es-ES"/>
          </a:p>
        </p:txBody>
      </p:sp>
      <p:sp>
        <p:nvSpPr>
          <p:cNvPr id="8" name="Marcador de pie de página 7">
            <a:extLst>
              <a:ext uri="{FF2B5EF4-FFF2-40B4-BE49-F238E27FC236}">
                <a16:creationId xmlns:a16="http://schemas.microsoft.com/office/drawing/2014/main" id="{82EF572A-E0EE-4E8E-1AF8-E1851FF70B60}"/>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760D6711-B2C3-9E76-BD77-04BF219089E6}"/>
              </a:ext>
            </a:extLst>
          </p:cNvPr>
          <p:cNvSpPr>
            <a:spLocks noGrp="1"/>
          </p:cNvSpPr>
          <p:nvPr>
            <p:ph type="sldNum" sz="quarter" idx="12"/>
          </p:nvPr>
        </p:nvSpPr>
        <p:spPr/>
        <p:txBody>
          <a:bodyPr/>
          <a:lstStyle/>
          <a:p>
            <a:fld id="{FE0AAFC3-9D2B-435A-BA07-FCE3104D87B7}" type="slidenum">
              <a:rPr lang="es-ES" smtClean="0"/>
              <a:t>‹Nº›</a:t>
            </a:fld>
            <a:endParaRPr lang="es-ES"/>
          </a:p>
        </p:txBody>
      </p:sp>
    </p:spTree>
    <p:extLst>
      <p:ext uri="{BB962C8B-B14F-4D97-AF65-F5344CB8AC3E}">
        <p14:creationId xmlns:p14="http://schemas.microsoft.com/office/powerpoint/2010/main" val="464776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465709-894F-5EB2-7D3A-9E821F6100FC}"/>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64E99D3B-5308-1D71-78E1-F1727A4A9B0F}"/>
              </a:ext>
            </a:extLst>
          </p:cNvPr>
          <p:cNvSpPr>
            <a:spLocks noGrp="1"/>
          </p:cNvSpPr>
          <p:nvPr>
            <p:ph type="dt" sz="half" idx="10"/>
          </p:nvPr>
        </p:nvSpPr>
        <p:spPr/>
        <p:txBody>
          <a:bodyPr/>
          <a:lstStyle/>
          <a:p>
            <a:fld id="{4F59F478-4405-4C4D-B714-081C6C6F12A9}" type="datetimeFigureOut">
              <a:rPr lang="es-ES" smtClean="0"/>
              <a:t>21/04/2023</a:t>
            </a:fld>
            <a:endParaRPr lang="es-ES"/>
          </a:p>
        </p:txBody>
      </p:sp>
      <p:sp>
        <p:nvSpPr>
          <p:cNvPr id="4" name="Marcador de pie de página 3">
            <a:extLst>
              <a:ext uri="{FF2B5EF4-FFF2-40B4-BE49-F238E27FC236}">
                <a16:creationId xmlns:a16="http://schemas.microsoft.com/office/drawing/2014/main" id="{A035936E-615A-1693-9550-5AEC7736AF42}"/>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EDAE37F5-DDAE-448E-D9BB-352452186552}"/>
              </a:ext>
            </a:extLst>
          </p:cNvPr>
          <p:cNvSpPr>
            <a:spLocks noGrp="1"/>
          </p:cNvSpPr>
          <p:nvPr>
            <p:ph type="sldNum" sz="quarter" idx="12"/>
          </p:nvPr>
        </p:nvSpPr>
        <p:spPr/>
        <p:txBody>
          <a:bodyPr/>
          <a:lstStyle/>
          <a:p>
            <a:fld id="{FE0AAFC3-9D2B-435A-BA07-FCE3104D87B7}" type="slidenum">
              <a:rPr lang="es-ES" smtClean="0"/>
              <a:t>‹Nº›</a:t>
            </a:fld>
            <a:endParaRPr lang="es-ES"/>
          </a:p>
        </p:txBody>
      </p:sp>
    </p:spTree>
    <p:extLst>
      <p:ext uri="{BB962C8B-B14F-4D97-AF65-F5344CB8AC3E}">
        <p14:creationId xmlns:p14="http://schemas.microsoft.com/office/powerpoint/2010/main" val="2757027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9BE76ED-D590-39B6-93AD-457213CE465D}"/>
              </a:ext>
            </a:extLst>
          </p:cNvPr>
          <p:cNvSpPr>
            <a:spLocks noGrp="1"/>
          </p:cNvSpPr>
          <p:nvPr>
            <p:ph type="dt" sz="half" idx="10"/>
          </p:nvPr>
        </p:nvSpPr>
        <p:spPr/>
        <p:txBody>
          <a:bodyPr/>
          <a:lstStyle/>
          <a:p>
            <a:fld id="{4F59F478-4405-4C4D-B714-081C6C6F12A9}" type="datetimeFigureOut">
              <a:rPr lang="es-ES" smtClean="0"/>
              <a:t>21/04/2023</a:t>
            </a:fld>
            <a:endParaRPr lang="es-ES"/>
          </a:p>
        </p:txBody>
      </p:sp>
      <p:sp>
        <p:nvSpPr>
          <p:cNvPr id="3" name="Marcador de pie de página 2">
            <a:extLst>
              <a:ext uri="{FF2B5EF4-FFF2-40B4-BE49-F238E27FC236}">
                <a16:creationId xmlns:a16="http://schemas.microsoft.com/office/drawing/2014/main" id="{50953C93-289C-F03B-5C7F-7C2B3C7BD004}"/>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EA8C625E-F2EA-BB33-FC2C-360CCB15A220}"/>
              </a:ext>
            </a:extLst>
          </p:cNvPr>
          <p:cNvSpPr>
            <a:spLocks noGrp="1"/>
          </p:cNvSpPr>
          <p:nvPr>
            <p:ph type="sldNum" sz="quarter" idx="12"/>
          </p:nvPr>
        </p:nvSpPr>
        <p:spPr/>
        <p:txBody>
          <a:bodyPr/>
          <a:lstStyle/>
          <a:p>
            <a:fld id="{FE0AAFC3-9D2B-435A-BA07-FCE3104D87B7}" type="slidenum">
              <a:rPr lang="es-ES" smtClean="0"/>
              <a:t>‹Nº›</a:t>
            </a:fld>
            <a:endParaRPr lang="es-ES"/>
          </a:p>
        </p:txBody>
      </p:sp>
    </p:spTree>
    <p:extLst>
      <p:ext uri="{BB962C8B-B14F-4D97-AF65-F5344CB8AC3E}">
        <p14:creationId xmlns:p14="http://schemas.microsoft.com/office/powerpoint/2010/main" val="1409454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222689-2164-1C3C-7DEC-1B7EC4574FA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52B296BC-EDF4-1EBB-14C1-029EEA376F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FDCAE8FC-1709-D284-4D08-779265497B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CBD0D4B-4FF6-B3A5-CEFC-D8523004CBA5}"/>
              </a:ext>
            </a:extLst>
          </p:cNvPr>
          <p:cNvSpPr>
            <a:spLocks noGrp="1"/>
          </p:cNvSpPr>
          <p:nvPr>
            <p:ph type="dt" sz="half" idx="10"/>
          </p:nvPr>
        </p:nvSpPr>
        <p:spPr/>
        <p:txBody>
          <a:bodyPr/>
          <a:lstStyle/>
          <a:p>
            <a:fld id="{4F59F478-4405-4C4D-B714-081C6C6F12A9}" type="datetimeFigureOut">
              <a:rPr lang="es-ES" smtClean="0"/>
              <a:t>21/04/2023</a:t>
            </a:fld>
            <a:endParaRPr lang="es-ES"/>
          </a:p>
        </p:txBody>
      </p:sp>
      <p:sp>
        <p:nvSpPr>
          <p:cNvPr id="6" name="Marcador de pie de página 5">
            <a:extLst>
              <a:ext uri="{FF2B5EF4-FFF2-40B4-BE49-F238E27FC236}">
                <a16:creationId xmlns:a16="http://schemas.microsoft.com/office/drawing/2014/main" id="{62653C80-3BFC-5EA5-BAD6-84933C2DE4B3}"/>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5F2F24E8-2B64-F4BB-F3F4-26E4B24DA12C}"/>
              </a:ext>
            </a:extLst>
          </p:cNvPr>
          <p:cNvSpPr>
            <a:spLocks noGrp="1"/>
          </p:cNvSpPr>
          <p:nvPr>
            <p:ph type="sldNum" sz="quarter" idx="12"/>
          </p:nvPr>
        </p:nvSpPr>
        <p:spPr/>
        <p:txBody>
          <a:bodyPr/>
          <a:lstStyle/>
          <a:p>
            <a:fld id="{FE0AAFC3-9D2B-435A-BA07-FCE3104D87B7}" type="slidenum">
              <a:rPr lang="es-ES" smtClean="0"/>
              <a:t>‹Nº›</a:t>
            </a:fld>
            <a:endParaRPr lang="es-ES"/>
          </a:p>
        </p:txBody>
      </p:sp>
    </p:spTree>
    <p:extLst>
      <p:ext uri="{BB962C8B-B14F-4D97-AF65-F5344CB8AC3E}">
        <p14:creationId xmlns:p14="http://schemas.microsoft.com/office/powerpoint/2010/main" val="154639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0A1458-C38F-983C-BE79-E2AB8944891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D6B753E1-3B38-E323-87F5-12ACEAB8D1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EDE013E4-D41F-BA73-DF2D-791CF09219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3A62EFD-8346-3CA2-D306-469DCAE7D46D}"/>
              </a:ext>
            </a:extLst>
          </p:cNvPr>
          <p:cNvSpPr>
            <a:spLocks noGrp="1"/>
          </p:cNvSpPr>
          <p:nvPr>
            <p:ph type="dt" sz="half" idx="10"/>
          </p:nvPr>
        </p:nvSpPr>
        <p:spPr/>
        <p:txBody>
          <a:bodyPr/>
          <a:lstStyle/>
          <a:p>
            <a:fld id="{4F59F478-4405-4C4D-B714-081C6C6F12A9}" type="datetimeFigureOut">
              <a:rPr lang="es-ES" smtClean="0"/>
              <a:t>21/04/2023</a:t>
            </a:fld>
            <a:endParaRPr lang="es-ES"/>
          </a:p>
        </p:txBody>
      </p:sp>
      <p:sp>
        <p:nvSpPr>
          <p:cNvPr id="6" name="Marcador de pie de página 5">
            <a:extLst>
              <a:ext uri="{FF2B5EF4-FFF2-40B4-BE49-F238E27FC236}">
                <a16:creationId xmlns:a16="http://schemas.microsoft.com/office/drawing/2014/main" id="{B91C4C6E-6FC0-0AD0-F42C-CE342031DB48}"/>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5EDC5D5-3EA1-6C8C-66FC-2414822D8B92}"/>
              </a:ext>
            </a:extLst>
          </p:cNvPr>
          <p:cNvSpPr>
            <a:spLocks noGrp="1"/>
          </p:cNvSpPr>
          <p:nvPr>
            <p:ph type="sldNum" sz="quarter" idx="12"/>
          </p:nvPr>
        </p:nvSpPr>
        <p:spPr/>
        <p:txBody>
          <a:bodyPr/>
          <a:lstStyle/>
          <a:p>
            <a:fld id="{FE0AAFC3-9D2B-435A-BA07-FCE3104D87B7}" type="slidenum">
              <a:rPr lang="es-ES" smtClean="0"/>
              <a:t>‹Nº›</a:t>
            </a:fld>
            <a:endParaRPr lang="es-ES"/>
          </a:p>
        </p:txBody>
      </p:sp>
    </p:spTree>
    <p:extLst>
      <p:ext uri="{BB962C8B-B14F-4D97-AF65-F5344CB8AC3E}">
        <p14:creationId xmlns:p14="http://schemas.microsoft.com/office/powerpoint/2010/main" val="1660215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A3BE3A6-2D7E-ECD4-1A78-172C58FB2D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A4B9D559-D7E4-6A99-95FB-721A488923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0D9F2BB-9B9F-365C-542C-0D325C1E9D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59F478-4405-4C4D-B714-081C6C6F12A9}" type="datetimeFigureOut">
              <a:rPr lang="es-ES" smtClean="0"/>
              <a:t>21/04/2023</a:t>
            </a:fld>
            <a:endParaRPr lang="es-ES"/>
          </a:p>
        </p:txBody>
      </p:sp>
      <p:sp>
        <p:nvSpPr>
          <p:cNvPr id="5" name="Marcador de pie de página 4">
            <a:extLst>
              <a:ext uri="{FF2B5EF4-FFF2-40B4-BE49-F238E27FC236}">
                <a16:creationId xmlns:a16="http://schemas.microsoft.com/office/drawing/2014/main" id="{EC5A5F84-E62D-5C24-B633-4FEE79E6FA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94D3E1D4-3D1A-1A05-FFA9-E465E1BDF4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0AAFC3-9D2B-435A-BA07-FCE3104D87B7}" type="slidenum">
              <a:rPr lang="es-ES" smtClean="0"/>
              <a:t>‹Nº›</a:t>
            </a:fld>
            <a:endParaRPr lang="es-ES"/>
          </a:p>
        </p:txBody>
      </p:sp>
    </p:spTree>
    <p:extLst>
      <p:ext uri="{BB962C8B-B14F-4D97-AF65-F5344CB8AC3E}">
        <p14:creationId xmlns:p14="http://schemas.microsoft.com/office/powerpoint/2010/main" val="2076125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El filósofo alemán Friedrich Nietzsche nació en 1844 y murió en 1900 (Friedrich Nietzsche, hacia 1900. Cubierta de &quot;Lo que Nietzsche dijo realmente&quot; de Robert C. Solomon. C.C. Dominio Público)">
            <a:extLst>
              <a:ext uri="{FF2B5EF4-FFF2-40B4-BE49-F238E27FC236}">
                <a16:creationId xmlns:a16="http://schemas.microsoft.com/office/drawing/2014/main" id="{A9AD1BCD-D96F-4A45-137F-09C7DFFA8EB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9091" r="35364"/>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3" name="Rectangle 1032">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EF97FEEF-EF95-B00F-C7A1-8B151CB4CA0A}"/>
              </a:ext>
            </a:extLst>
          </p:cNvPr>
          <p:cNvSpPr>
            <a:spLocks noGrp="1"/>
          </p:cNvSpPr>
          <p:nvPr>
            <p:ph type="ctrTitle"/>
          </p:nvPr>
        </p:nvSpPr>
        <p:spPr>
          <a:xfrm>
            <a:off x="477981" y="1122363"/>
            <a:ext cx="4023360" cy="3204134"/>
          </a:xfrm>
        </p:spPr>
        <p:txBody>
          <a:bodyPr anchor="b">
            <a:normAutofit/>
          </a:bodyPr>
          <a:lstStyle/>
          <a:p>
            <a:pPr algn="l"/>
            <a:r>
              <a:rPr lang="es-ES" sz="4800" dirty="0"/>
              <a:t>NIETZSCHE</a:t>
            </a:r>
          </a:p>
        </p:txBody>
      </p:sp>
      <p:sp>
        <p:nvSpPr>
          <p:cNvPr id="3" name="Subtítulo 2">
            <a:extLst>
              <a:ext uri="{FF2B5EF4-FFF2-40B4-BE49-F238E27FC236}">
                <a16:creationId xmlns:a16="http://schemas.microsoft.com/office/drawing/2014/main" id="{06F80705-EDD2-3C4C-3CC7-0BEB6CCC1E8B}"/>
              </a:ext>
            </a:extLst>
          </p:cNvPr>
          <p:cNvSpPr>
            <a:spLocks noGrp="1"/>
          </p:cNvSpPr>
          <p:nvPr>
            <p:ph type="subTitle" idx="1"/>
          </p:nvPr>
        </p:nvSpPr>
        <p:spPr>
          <a:xfrm>
            <a:off x="477980" y="4872922"/>
            <a:ext cx="4023359" cy="1208141"/>
          </a:xfrm>
        </p:spPr>
        <p:txBody>
          <a:bodyPr>
            <a:normAutofit/>
          </a:bodyPr>
          <a:lstStyle/>
          <a:p>
            <a:pPr algn="l"/>
            <a:endParaRPr lang="es-ES" sz="2000"/>
          </a:p>
        </p:txBody>
      </p:sp>
      <p:sp>
        <p:nvSpPr>
          <p:cNvPr id="1035" name="Rectangle 103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037" name="Rectangle 103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850117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195159-65B5-DA21-0310-C7ACBE252457}"/>
              </a:ext>
            </a:extLst>
          </p:cNvPr>
          <p:cNvSpPr>
            <a:spLocks noGrp="1"/>
          </p:cNvSpPr>
          <p:nvPr>
            <p:ph type="title"/>
          </p:nvPr>
        </p:nvSpPr>
        <p:spPr/>
        <p:txBody>
          <a:bodyPr/>
          <a:lstStyle/>
          <a:p>
            <a:r>
              <a:rPr lang="es-ES" dirty="0"/>
              <a:t>CONTEXTO HISTÓRICO</a:t>
            </a:r>
          </a:p>
        </p:txBody>
      </p:sp>
      <p:sp>
        <p:nvSpPr>
          <p:cNvPr id="3" name="Marcador de contenido 2">
            <a:extLst>
              <a:ext uri="{FF2B5EF4-FFF2-40B4-BE49-F238E27FC236}">
                <a16:creationId xmlns:a16="http://schemas.microsoft.com/office/drawing/2014/main" id="{08C54FF6-DC69-8C1A-C43C-D5F658224264}"/>
              </a:ext>
            </a:extLst>
          </p:cNvPr>
          <p:cNvSpPr>
            <a:spLocks noGrp="1"/>
          </p:cNvSpPr>
          <p:nvPr>
            <p:ph idx="1"/>
          </p:nvPr>
        </p:nvSpPr>
        <p:spPr/>
        <p:txBody>
          <a:bodyPr/>
          <a:lstStyle/>
          <a:p>
            <a:endParaRPr lang="es-ES" dirty="0"/>
          </a:p>
        </p:txBody>
      </p:sp>
    </p:spTree>
    <p:extLst>
      <p:ext uri="{BB962C8B-B14F-4D97-AF65-F5344CB8AC3E}">
        <p14:creationId xmlns:p14="http://schemas.microsoft.com/office/powerpoint/2010/main" val="1289339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59FAA6-2B43-26BC-F395-E04DE675B778}"/>
              </a:ext>
            </a:extLst>
          </p:cNvPr>
          <p:cNvSpPr>
            <a:spLocks noGrp="1"/>
          </p:cNvSpPr>
          <p:nvPr>
            <p:ph type="title"/>
          </p:nvPr>
        </p:nvSpPr>
        <p:spPr/>
        <p:txBody>
          <a:bodyPr/>
          <a:lstStyle/>
          <a:p>
            <a:r>
              <a:rPr lang="es-ES" dirty="0"/>
              <a:t>CONTEXTO FILOSÓFICO</a:t>
            </a:r>
          </a:p>
        </p:txBody>
      </p:sp>
      <p:sp>
        <p:nvSpPr>
          <p:cNvPr id="3" name="Marcador de contenido 2">
            <a:extLst>
              <a:ext uri="{FF2B5EF4-FFF2-40B4-BE49-F238E27FC236}">
                <a16:creationId xmlns:a16="http://schemas.microsoft.com/office/drawing/2014/main" id="{D6BD1A87-7B3F-C993-D5B2-79C861DAB6B6}"/>
              </a:ext>
            </a:extLst>
          </p:cNvPr>
          <p:cNvSpPr>
            <a:spLocks noGrp="1"/>
          </p:cNvSpPr>
          <p:nvPr>
            <p:ph idx="1"/>
          </p:nvPr>
        </p:nvSpPr>
        <p:spPr/>
        <p:txBody>
          <a:bodyPr/>
          <a:lstStyle/>
          <a:p>
            <a:endParaRPr lang="es-ES"/>
          </a:p>
        </p:txBody>
      </p:sp>
    </p:spTree>
    <p:extLst>
      <p:ext uri="{BB962C8B-B14F-4D97-AF65-F5344CB8AC3E}">
        <p14:creationId xmlns:p14="http://schemas.microsoft.com/office/powerpoint/2010/main" val="1854158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CE4CA-B1C4-87FB-A308-B1A1592BE72C}"/>
              </a:ext>
            </a:extLst>
          </p:cNvPr>
          <p:cNvSpPr>
            <a:spLocks noGrp="1"/>
          </p:cNvSpPr>
          <p:nvPr>
            <p:ph type="title"/>
          </p:nvPr>
        </p:nvSpPr>
        <p:spPr>
          <a:xfrm>
            <a:off x="838200" y="365125"/>
            <a:ext cx="10515600" cy="718087"/>
          </a:xfrm>
        </p:spPr>
        <p:txBody>
          <a:bodyPr/>
          <a:lstStyle/>
          <a:p>
            <a:r>
              <a:rPr lang="es-ES" dirty="0"/>
              <a:t>ETAPAS Y OBRAS</a:t>
            </a:r>
          </a:p>
        </p:txBody>
      </p:sp>
      <p:sp>
        <p:nvSpPr>
          <p:cNvPr id="3" name="Marcador de contenido 2">
            <a:extLst>
              <a:ext uri="{FF2B5EF4-FFF2-40B4-BE49-F238E27FC236}">
                <a16:creationId xmlns:a16="http://schemas.microsoft.com/office/drawing/2014/main" id="{3F929367-07C6-70EB-B4C0-A7B8CBC2005E}"/>
              </a:ext>
            </a:extLst>
          </p:cNvPr>
          <p:cNvSpPr>
            <a:spLocks noGrp="1"/>
          </p:cNvSpPr>
          <p:nvPr>
            <p:ph idx="1"/>
          </p:nvPr>
        </p:nvSpPr>
        <p:spPr>
          <a:xfrm>
            <a:off x="838200" y="1083212"/>
            <a:ext cx="10515600" cy="5093751"/>
          </a:xfrm>
        </p:spPr>
        <p:txBody>
          <a:bodyPr>
            <a:normAutofit/>
          </a:bodyPr>
          <a:lstStyle/>
          <a:p>
            <a:r>
              <a:rPr lang="es-ES" dirty="0"/>
              <a:t>Etapa romántica:</a:t>
            </a:r>
          </a:p>
          <a:p>
            <a:pPr lvl="1"/>
            <a:r>
              <a:rPr lang="es-ES" dirty="0"/>
              <a:t>El nacimiento de la tragedia</a:t>
            </a:r>
          </a:p>
          <a:p>
            <a:r>
              <a:rPr lang="es-ES" dirty="0"/>
              <a:t>Etapa ilustrada</a:t>
            </a:r>
          </a:p>
          <a:p>
            <a:pPr lvl="1"/>
            <a:r>
              <a:rPr lang="es-ES" dirty="0"/>
              <a:t>Humano demasiado humano</a:t>
            </a:r>
          </a:p>
          <a:p>
            <a:pPr lvl="1"/>
            <a:r>
              <a:rPr lang="es-ES" dirty="0"/>
              <a:t>Aurora</a:t>
            </a:r>
          </a:p>
          <a:p>
            <a:pPr lvl="1"/>
            <a:r>
              <a:rPr lang="es-ES" dirty="0"/>
              <a:t>La gaya ciencia</a:t>
            </a:r>
          </a:p>
          <a:p>
            <a:r>
              <a:rPr lang="es-ES" dirty="0"/>
              <a:t>Etapa vitalista</a:t>
            </a:r>
          </a:p>
          <a:p>
            <a:pPr lvl="1"/>
            <a:r>
              <a:rPr lang="es-ES" dirty="0"/>
              <a:t>Así habló </a:t>
            </a:r>
            <a:r>
              <a:rPr lang="es-ES" dirty="0" err="1"/>
              <a:t>Zaratrusta</a:t>
            </a:r>
            <a:endParaRPr lang="es-ES" dirty="0"/>
          </a:p>
          <a:p>
            <a:pPr lvl="1"/>
            <a:r>
              <a:rPr lang="es-ES" dirty="0"/>
              <a:t>Más allá del bien y del mal</a:t>
            </a:r>
          </a:p>
          <a:p>
            <a:pPr lvl="1"/>
            <a:r>
              <a:rPr lang="es-ES" dirty="0"/>
              <a:t>La genealogía de la moral</a:t>
            </a:r>
          </a:p>
          <a:p>
            <a:pPr lvl="1"/>
            <a:r>
              <a:rPr lang="es-ES" dirty="0"/>
              <a:t>El anticristo</a:t>
            </a:r>
          </a:p>
          <a:p>
            <a:pPr lvl="1"/>
            <a:r>
              <a:rPr lang="es-ES" dirty="0" err="1"/>
              <a:t>Ecce</a:t>
            </a:r>
            <a:r>
              <a:rPr lang="es-ES" dirty="0"/>
              <a:t> Homo</a:t>
            </a:r>
          </a:p>
          <a:p>
            <a:endParaRPr lang="es-ES" dirty="0"/>
          </a:p>
          <a:p>
            <a:pPr lvl="1"/>
            <a:endParaRPr lang="es-ES" dirty="0"/>
          </a:p>
        </p:txBody>
      </p:sp>
    </p:spTree>
    <p:extLst>
      <p:ext uri="{BB962C8B-B14F-4D97-AF65-F5344CB8AC3E}">
        <p14:creationId xmlns:p14="http://schemas.microsoft.com/office/powerpoint/2010/main" val="1903993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EA749E-4A58-F33A-8343-F1503FB18BE4}"/>
              </a:ext>
            </a:extLst>
          </p:cNvPr>
          <p:cNvSpPr>
            <a:spLocks noGrp="1"/>
          </p:cNvSpPr>
          <p:nvPr>
            <p:ph type="title"/>
          </p:nvPr>
        </p:nvSpPr>
        <p:spPr/>
        <p:txBody>
          <a:bodyPr/>
          <a:lstStyle/>
          <a:p>
            <a:r>
              <a:rPr lang="es-ES" dirty="0"/>
              <a:t>ÍNDICE</a:t>
            </a:r>
          </a:p>
        </p:txBody>
      </p:sp>
      <p:sp>
        <p:nvSpPr>
          <p:cNvPr id="3" name="Marcador de contenido 2">
            <a:extLst>
              <a:ext uri="{FF2B5EF4-FFF2-40B4-BE49-F238E27FC236}">
                <a16:creationId xmlns:a16="http://schemas.microsoft.com/office/drawing/2014/main" id="{0CA4541C-C108-E509-2C5C-A2E6FA1241CE}"/>
              </a:ext>
            </a:extLst>
          </p:cNvPr>
          <p:cNvSpPr>
            <a:spLocks noGrp="1"/>
          </p:cNvSpPr>
          <p:nvPr>
            <p:ph idx="1"/>
          </p:nvPr>
        </p:nvSpPr>
        <p:spPr/>
        <p:txBody>
          <a:bodyPr>
            <a:normAutofit lnSpcReduction="10000"/>
          </a:bodyPr>
          <a:lstStyle/>
          <a:p>
            <a:r>
              <a:rPr lang="es-ES" dirty="0"/>
              <a:t>El nacimiento de la tragedia: Apolo y Dioniso</a:t>
            </a:r>
          </a:p>
          <a:p>
            <a:r>
              <a:rPr lang="es-ES" dirty="0"/>
              <a:t>El método genealógico</a:t>
            </a:r>
          </a:p>
          <a:p>
            <a:r>
              <a:rPr lang="es-ES" dirty="0"/>
              <a:t>Crítica de los valores de la cultura occidental</a:t>
            </a:r>
          </a:p>
          <a:p>
            <a:pPr lvl="1"/>
            <a:r>
              <a:rPr lang="es-ES" dirty="0"/>
              <a:t>Crítica del conocimiento</a:t>
            </a:r>
          </a:p>
          <a:p>
            <a:pPr lvl="1"/>
            <a:r>
              <a:rPr lang="es-ES" dirty="0"/>
              <a:t>Crítica de la metafísica</a:t>
            </a:r>
          </a:p>
          <a:p>
            <a:pPr lvl="1"/>
            <a:r>
              <a:rPr lang="es-ES" dirty="0"/>
              <a:t>Crítica de la moral cristiana</a:t>
            </a:r>
          </a:p>
          <a:p>
            <a:pPr lvl="2"/>
            <a:r>
              <a:rPr lang="es-ES" dirty="0"/>
              <a:t>Muerte de Dios</a:t>
            </a:r>
          </a:p>
          <a:p>
            <a:r>
              <a:rPr lang="es-ES" dirty="0"/>
              <a:t>El superhombre</a:t>
            </a:r>
          </a:p>
          <a:p>
            <a:pPr lvl="2"/>
            <a:r>
              <a:rPr lang="es-ES" dirty="0"/>
              <a:t>La voluntad de poder</a:t>
            </a:r>
          </a:p>
          <a:p>
            <a:r>
              <a:rPr lang="es-ES" dirty="0"/>
              <a:t>El eterno retorno</a:t>
            </a:r>
          </a:p>
        </p:txBody>
      </p:sp>
    </p:spTree>
    <p:extLst>
      <p:ext uri="{BB962C8B-B14F-4D97-AF65-F5344CB8AC3E}">
        <p14:creationId xmlns:p14="http://schemas.microsoft.com/office/powerpoint/2010/main" val="1969925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A6CAB7-2E21-0C86-9BAB-65A7C944C707}"/>
              </a:ext>
            </a:extLst>
          </p:cNvPr>
          <p:cNvSpPr>
            <a:spLocks noGrp="1"/>
          </p:cNvSpPr>
          <p:nvPr>
            <p:ph type="title"/>
          </p:nvPr>
        </p:nvSpPr>
        <p:spPr/>
        <p:txBody>
          <a:bodyPr/>
          <a:lstStyle/>
          <a:p>
            <a:r>
              <a:rPr lang="es-ES" dirty="0"/>
              <a:t>Apolo y Dionisos</a:t>
            </a:r>
          </a:p>
        </p:txBody>
      </p:sp>
      <p:sp>
        <p:nvSpPr>
          <p:cNvPr id="3" name="Marcador de contenido 2">
            <a:extLst>
              <a:ext uri="{FF2B5EF4-FFF2-40B4-BE49-F238E27FC236}">
                <a16:creationId xmlns:a16="http://schemas.microsoft.com/office/drawing/2014/main" id="{617E798D-0504-E268-6CDB-CF79BC64DC6D}"/>
              </a:ext>
            </a:extLst>
          </p:cNvPr>
          <p:cNvSpPr>
            <a:spLocks noGrp="1"/>
          </p:cNvSpPr>
          <p:nvPr>
            <p:ph idx="1"/>
          </p:nvPr>
        </p:nvSpPr>
        <p:spPr/>
        <p:txBody>
          <a:bodyPr/>
          <a:lstStyle/>
          <a:p>
            <a:endParaRPr lang="es-ES"/>
          </a:p>
        </p:txBody>
      </p:sp>
    </p:spTree>
    <p:extLst>
      <p:ext uri="{BB962C8B-B14F-4D97-AF65-F5344CB8AC3E}">
        <p14:creationId xmlns:p14="http://schemas.microsoft.com/office/powerpoint/2010/main" val="4131608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0EB903-836B-1DB4-60A9-81D262635A35}"/>
              </a:ext>
            </a:extLst>
          </p:cNvPr>
          <p:cNvSpPr>
            <a:spLocks noGrp="1"/>
          </p:cNvSpPr>
          <p:nvPr>
            <p:ph type="title"/>
          </p:nvPr>
        </p:nvSpPr>
        <p:spPr/>
        <p:txBody>
          <a:bodyPr/>
          <a:lstStyle/>
          <a:p>
            <a:r>
              <a:rPr lang="es-ES" dirty="0"/>
              <a:t>El </a:t>
            </a:r>
            <a:r>
              <a:rPr lang="es-ES"/>
              <a:t>método genealógico</a:t>
            </a:r>
          </a:p>
        </p:txBody>
      </p:sp>
      <p:sp>
        <p:nvSpPr>
          <p:cNvPr id="3" name="Marcador de contenido 2">
            <a:extLst>
              <a:ext uri="{FF2B5EF4-FFF2-40B4-BE49-F238E27FC236}">
                <a16:creationId xmlns:a16="http://schemas.microsoft.com/office/drawing/2014/main" id="{C45C6CE7-B83E-D2BC-4603-B6F33EC1DA82}"/>
              </a:ext>
            </a:extLst>
          </p:cNvPr>
          <p:cNvSpPr>
            <a:spLocks noGrp="1"/>
          </p:cNvSpPr>
          <p:nvPr>
            <p:ph idx="1"/>
          </p:nvPr>
        </p:nvSpPr>
        <p:spPr/>
        <p:txBody>
          <a:bodyPr/>
          <a:lstStyle/>
          <a:p>
            <a:endParaRPr lang="es-ES" dirty="0"/>
          </a:p>
        </p:txBody>
      </p:sp>
    </p:spTree>
    <p:extLst>
      <p:ext uri="{BB962C8B-B14F-4D97-AF65-F5344CB8AC3E}">
        <p14:creationId xmlns:p14="http://schemas.microsoft.com/office/powerpoint/2010/main" val="4069600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44B13E9-ED1E-3AA3-123F-CC553F31F4C3}"/>
              </a:ext>
            </a:extLst>
          </p:cNvPr>
          <p:cNvSpPr>
            <a:spLocks noGrp="1"/>
          </p:cNvSpPr>
          <p:nvPr>
            <p:ph idx="1"/>
          </p:nvPr>
        </p:nvSpPr>
        <p:spPr>
          <a:xfrm>
            <a:off x="781235" y="328474"/>
            <a:ext cx="10572565" cy="5848489"/>
          </a:xfrm>
        </p:spPr>
        <p:txBody>
          <a:bodyPr>
            <a:normAutofit fontScale="92500"/>
          </a:bodyPr>
          <a:lstStyle/>
          <a:p>
            <a:pPr marL="0" indent="0">
              <a:buNone/>
            </a:pPr>
            <a:r>
              <a:rPr lang="es-ES" dirty="0"/>
              <a:t>Pero pensemos sobre todo en la formación de los conceptos. Toda palabra se convierte de manera inmediata en concepto en tanto que justamente no ha de servir para la experiencia singular y completamente individualizada a la que debe su origen, por ejemplo, como recuerdo, sino que debe ser apropiada al mismo tiempo para innumerables experiencias, por así decirlo, más o menos similares, esto es, jamás idénticas estrictamente hablando; así pues, ha de ser apropiada para casos claramente diferentes. Todo concepto se forma igualando lo no-igual. Del mismo modo que es cierto que una hoja nunca es totalmente igual a otra, asimismo es cierto que el concepto hoja se ha formado al abandonar de manera arbitraria esas diferencias individuales, al olvidar las notas distintivas, con lo cual se suscita entonces la representación, como si en la naturaleza hubiese algo separado de las hojas que fuese la hoja, una especie de arquetipo primigenio a partir del cual todas las hojas habrían sido tejidas, diseñadas, calibradas, coloreadas, onduladas, pintadas, pero por manos tan torpes, que ningún ejemplar resultase ser correcto y fidedigno como copia fiel del arquetipo.</a:t>
            </a:r>
          </a:p>
        </p:txBody>
      </p:sp>
    </p:spTree>
    <p:extLst>
      <p:ext uri="{BB962C8B-B14F-4D97-AF65-F5344CB8AC3E}">
        <p14:creationId xmlns:p14="http://schemas.microsoft.com/office/powerpoint/2010/main" val="143810414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306</Words>
  <Application>Microsoft Office PowerPoint</Application>
  <PresentationFormat>Panorámica</PresentationFormat>
  <Paragraphs>30</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Calibri</vt:lpstr>
      <vt:lpstr>Calibri Light</vt:lpstr>
      <vt:lpstr>Tema de Office</vt:lpstr>
      <vt:lpstr>NIETZSCHE</vt:lpstr>
      <vt:lpstr>CONTEXTO HISTÓRICO</vt:lpstr>
      <vt:lpstr>CONTEXTO FILOSÓFICO</vt:lpstr>
      <vt:lpstr>ETAPAS Y OBRAS</vt:lpstr>
      <vt:lpstr>ÍNDICE</vt:lpstr>
      <vt:lpstr>Apolo y Dionisos</vt:lpstr>
      <vt:lpstr>El método genealógico</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NIETZSCHE</dc:title>
  <dc:creator>FRANCISCO JAVIER MOLA CABALLERO RODAS</dc:creator>
  <cp:lastModifiedBy>MIKEL URRESTI GONZALEZ</cp:lastModifiedBy>
  <cp:revision>3</cp:revision>
  <dcterms:created xsi:type="dcterms:W3CDTF">2023-04-20T09:09:46Z</dcterms:created>
  <dcterms:modified xsi:type="dcterms:W3CDTF">2023-04-21T06:08:17Z</dcterms:modified>
</cp:coreProperties>
</file>